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D17C6-48AB-484A-B07A-E63DDEB37D89}" type="datetimeFigureOut">
              <a:rPr lang="zh-CN" altLang="en-US" smtClean="0"/>
              <a:t>2018/6/9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9FFB6-D37E-4F10-98B1-520F9A2374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微信图片_201806092143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微信图片_2018060921442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55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6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32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7" y="0"/>
            <a:ext cx="9324528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32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33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34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35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40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4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60921442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全屏显示(4:3)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2018-06-09T13:46:19Z</dcterms:created>
  <dcterms:modified xsi:type="dcterms:W3CDTF">2018-06-09T13:51:27Z</dcterms:modified>
</cp:coreProperties>
</file>